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2" r:id="rId8"/>
    <p:sldId id="263" r:id="rId9"/>
    <p:sldId id="269" r:id="rId10"/>
    <p:sldId id="265" r:id="rId11"/>
    <p:sldId id="266" r:id="rId12"/>
    <p:sldId id="267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8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4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84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5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39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68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52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0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6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5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2AB9A-E58C-8B47-8F64-9E6D8FDAF69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865C5-2562-5E4A-8B84-D873519DB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1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Title here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names with affiliation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80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155" y="1216343"/>
            <a:ext cx="4007893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4" y="2292824"/>
            <a:ext cx="10149385" cy="383334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Summarize the conclusions of your study in a few bulleted sentences.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473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918" y="1216346"/>
            <a:ext cx="4226257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 2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4" y="2361063"/>
            <a:ext cx="10081146" cy="3765101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this slide if the content does not fit into two slides.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224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753" y="1189043"/>
            <a:ext cx="6150591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9492" y="2347415"/>
            <a:ext cx="10012907" cy="377874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Mention the acknowledgements here.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Mention sources of funding.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Mention any conflict of interest.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94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742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235" y="1189049"/>
            <a:ext cx="3775878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5026" y="2388358"/>
            <a:ext cx="9917373" cy="373780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Briefly explain the study in not more than four bulleted sentences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48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676" y="1175395"/>
            <a:ext cx="4076131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0" y="2265528"/>
            <a:ext cx="9944669" cy="38606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this slide to outline the aims and objectives of your study.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case of literary research also the presentation has to be structured.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908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753" y="1189044"/>
            <a:ext cx="3803176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378" y="2265528"/>
            <a:ext cx="9931021" cy="386063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Summarize the methods used in two or three slides.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study design, protocol, inclusion and exclusion criteria, end points, evaluation measures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should be described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case of literary research, methods used for search, interpretation, analysis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should be described.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68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152" y="1216343"/>
            <a:ext cx="5331725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Methods contd..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2196" y="2415654"/>
            <a:ext cx="10040203" cy="371051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this slide if the content does not fit into one slide.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93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152" y="1216343"/>
            <a:ext cx="5331725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Methods contd..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2196" y="2415654"/>
            <a:ext cx="10040203" cy="371051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this slide if the content does not fit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two slides.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421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318" y="1216344"/>
            <a:ext cx="3639403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Results1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424" y="2279176"/>
            <a:ext cx="10203976" cy="384698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Summarize the results of the study in two or three slides. Please be brief and highlight the essential findings. Include the main statistical conclusions and its significance.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it is a literary study, give a summary of the interpretations and understanding arrived at.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166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045" y="1201011"/>
            <a:ext cx="3475630" cy="114468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Results 2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0310" y="2320118"/>
            <a:ext cx="10122090" cy="3806045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this slide if the content does not fit into one slide.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78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045" y="1201011"/>
            <a:ext cx="3475630" cy="114468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Results 3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0310" y="2320118"/>
            <a:ext cx="10122090" cy="3806045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this slide if the content does not fit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two slides.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979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251</Words>
  <Application>Microsoft Office PowerPoint</Application>
  <PresentationFormat>Widescreen</PresentationFormat>
  <Paragraphs>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Title here</vt:lpstr>
      <vt:lpstr>Introduction</vt:lpstr>
      <vt:lpstr>Purpose</vt:lpstr>
      <vt:lpstr>Methods</vt:lpstr>
      <vt:lpstr>Methods contd..</vt:lpstr>
      <vt:lpstr>Methods contd..</vt:lpstr>
      <vt:lpstr>Results1</vt:lpstr>
      <vt:lpstr>Results 2</vt:lpstr>
      <vt:lpstr>Results 3</vt:lpstr>
      <vt:lpstr>Conclusion</vt:lpstr>
      <vt:lpstr>Conclusion 2</vt:lpstr>
      <vt:lpstr>Acknowledgements</vt:lpstr>
      <vt:lpstr>PowerPoint Presentation</vt:lpstr>
    </vt:vector>
  </TitlesOfParts>
  <Company>AVPRF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</dc:title>
  <dc:creator>RamManohar</dc:creator>
  <cp:lastModifiedBy>sincerity_user</cp:lastModifiedBy>
  <cp:revision>36</cp:revision>
  <dcterms:created xsi:type="dcterms:W3CDTF">2013-04-15T07:11:55Z</dcterms:created>
  <dcterms:modified xsi:type="dcterms:W3CDTF">2025-11-20T07:50:04Z</dcterms:modified>
</cp:coreProperties>
</file>