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7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 snapToGrid="0" snapToObjects="1">
      <p:cViewPr varScale="1">
        <p:scale>
          <a:sx n="68" d="100"/>
          <a:sy n="68" d="100"/>
        </p:scale>
        <p:origin x="72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72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C1273-1AFB-4167-B735-9C9186B09E23}" type="datetimeFigureOut">
              <a:rPr lang="en-US" smtClean="0"/>
              <a:pPr/>
              <a:t>11/20/2025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33B18-1F28-42B3-86CC-D3B2091609F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2460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33B18-1F28-42B3-86CC-D3B2091609F2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9013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0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29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5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5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8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28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06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6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6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9D725-AF79-4FB6-8D02-83EAC61E3211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629CB-7937-4506-A327-ACF88B95B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2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4464" y="2504383"/>
            <a:ext cx="10863072" cy="13441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Give the title of the case report here, </a:t>
            </a:r>
            <a:br>
              <a:rPr lang="en-US" sz="4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name of disease to be specified.</a:t>
            </a:r>
            <a:endParaRPr lang="en-US" sz="4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2348" y="4217037"/>
            <a:ext cx="8645652" cy="668878"/>
          </a:xfrm>
        </p:spPr>
        <p:txBody>
          <a:bodyPr/>
          <a:lstStyle/>
          <a:p>
            <a:r>
              <a:rPr lang="en-US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Your name and affiliation here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901074" y="39734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028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14896" y="721932"/>
            <a:ext cx="6341220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Progress of the treatment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41946" y="2470245"/>
            <a:ext cx="10285423" cy="36559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Please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summarise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how the patient responded to your treatment, whether the condition aggravated or subsided, whether treatments were modified and so on.</a:t>
            </a:r>
          </a:p>
          <a:p>
            <a:pPr>
              <a:buFont typeface="Wingdings" panose="05000000000000000000" pitchFamily="2" charset="2"/>
              <a:buChar char="v"/>
            </a:pPr>
            <a:endParaRPr lang="en-IN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IN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601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36" y="1255600"/>
            <a:ext cx="6859835" cy="932264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Outcomes at Endpoint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594" y="2483893"/>
            <a:ext cx="10271775" cy="208810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Record the outcomes that were observed at the last visit of the patient. 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Clearly indicate the subjective and objective parameters of assessment.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Include results of any investigations that were conducted.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864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103" y="708281"/>
            <a:ext cx="5617888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BT AT Comparison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594" y="2442949"/>
            <a:ext cx="10271775" cy="36832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Compare the objective and subjective observations at baseline and end point indicating improvement or deterioration.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747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52" y="694635"/>
            <a:ext cx="5317638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594" y="2333767"/>
            <a:ext cx="10271775" cy="37923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Explain your impressions on the effect of the treatment given. To what extent did it help to give relief to the patient.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Are you sure that the effect, whether positive or negative was due to your treatment or do you think some other factors may have played a role? For instance, was the effect purely by chance?.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Was the patient simultaneously on other treatments? If so, to what extent did your treatment contribute to the outcomes?.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689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332" y="694636"/>
            <a:ext cx="6095560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1945" y="2606721"/>
            <a:ext cx="10285423" cy="3519441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 by name the people who helped you to prepare this case report.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001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004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4504" y="694632"/>
            <a:ext cx="4389590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BASELINE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490214" y="2334777"/>
            <a:ext cx="9332461" cy="4364598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Record the outcomes that were observed at the beginning of your treatment. 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Clearly indicate the subjective and objective parameters of assessment.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results of any investigations that were conducted.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03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357" y="708279"/>
            <a:ext cx="6000026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Description of Patient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8675" y="2116406"/>
            <a:ext cx="9848694" cy="436459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* Name of Patient   –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Age                       -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Gender                 -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Nationality            -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State                    -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District                 -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Appearance      -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Physical and mental disposition -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Occupation and socio-economic status –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896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787" y="694635"/>
            <a:ext cx="4403238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Complaints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595" y="2361060"/>
            <a:ext cx="10208525" cy="35740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Presenting Complaints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Please note that here you should describe the problem as perceived by the patient and not your assessment.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36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632" y="708283"/>
            <a:ext cx="3174939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6540" y="2347415"/>
            <a:ext cx="10367309" cy="37787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Please describe your findings both subjective and objective.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You can also mention the results of any investigations that were performed or available at the time of consultation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198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653" y="1514908"/>
            <a:ext cx="2656324" cy="659309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Histories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7148" y="2442949"/>
            <a:ext cx="10030222" cy="394155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this section, you can mention the relevant personal and                family history.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612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925" y="708283"/>
            <a:ext cx="3379656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Diagnosis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593" y="2279175"/>
            <a:ext cx="10271775" cy="38469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Please provide the clinical diagnosis that you arrived at –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case of biomedical (allopathic diagnosis)  Also specify whether you arrived at the diagnosis yourself or it was pre-diagnosed by an Allopathic physician.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Please give a brief description of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Ayurvedic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diagnosis.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002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7469" y="694636"/>
            <a:ext cx="4485124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 Plan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2072" y="2306472"/>
            <a:ext cx="9512489" cy="417944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 the details of the treatment that was started after the first consultation.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Please provide briefly your justification for choosing the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treatments.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83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831" y="694632"/>
            <a:ext cx="7978951" cy="1452283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Observations at the midpoints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433016" y="2306471"/>
            <a:ext cx="10094354" cy="3819691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Record the outcomes that were observed in the course of your treatment. 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Clearly indicate the subjective and objective parameters of assessment.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results of any investigations that were conducted.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907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443</Words>
  <Application>Microsoft Office PowerPoint</Application>
  <PresentationFormat>Widescreen</PresentationFormat>
  <Paragraphs>435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Give the title of the case report here,  name of disease to be specified.</vt:lpstr>
      <vt:lpstr>BASELINE</vt:lpstr>
      <vt:lpstr>Description of Patient</vt:lpstr>
      <vt:lpstr>Complaints</vt:lpstr>
      <vt:lpstr>Findings</vt:lpstr>
      <vt:lpstr>Histories</vt:lpstr>
      <vt:lpstr>Diagnosis</vt:lpstr>
      <vt:lpstr>Treatment Plan</vt:lpstr>
      <vt:lpstr>Observations at the midpoints</vt:lpstr>
      <vt:lpstr>Progress of the treatment</vt:lpstr>
      <vt:lpstr>Outcomes at Endpoint</vt:lpstr>
      <vt:lpstr>BT AT Comparison</vt:lpstr>
      <vt:lpstr>Conclusions</vt:lpstr>
      <vt:lpstr>Acknowledgements</vt:lpstr>
      <vt:lpstr>PowerPoint Presentation</vt:lpstr>
    </vt:vector>
  </TitlesOfParts>
  <Company>AVP Research Foundation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Give the title of the case report here, name of disease to be specified.</dc:title>
  <dc:creator>Ram  Manohar</dc:creator>
  <cp:lastModifiedBy>sincerity_user</cp:lastModifiedBy>
  <cp:revision>97</cp:revision>
  <dcterms:created xsi:type="dcterms:W3CDTF">2014-06-30T05:13:46Z</dcterms:created>
  <dcterms:modified xsi:type="dcterms:W3CDTF">2025-11-20T10:18:04Z</dcterms:modified>
</cp:coreProperties>
</file>